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78" r:id="rId3"/>
    <p:sldId id="257" r:id="rId4"/>
    <p:sldId id="258" r:id="rId5"/>
    <p:sldId id="259" r:id="rId6"/>
    <p:sldId id="260" r:id="rId7"/>
    <p:sldId id="262" r:id="rId8"/>
    <p:sldId id="261" r:id="rId9"/>
    <p:sldId id="279" r:id="rId10"/>
    <p:sldId id="263" r:id="rId11"/>
    <p:sldId id="264" r:id="rId12"/>
    <p:sldId id="265" r:id="rId13"/>
    <p:sldId id="266" r:id="rId14"/>
    <p:sldId id="267" r:id="rId15"/>
    <p:sldId id="268" r:id="rId16"/>
    <p:sldId id="273" r:id="rId17"/>
    <p:sldId id="274" r:id="rId18"/>
    <p:sldId id="280" r:id="rId19"/>
    <p:sldId id="271" r:id="rId20"/>
    <p:sldId id="269" r:id="rId21"/>
    <p:sldId id="270" r:id="rId22"/>
    <p:sldId id="272" r:id="rId23"/>
    <p:sldId id="275" r:id="rId24"/>
    <p:sldId id="276" r:id="rId25"/>
    <p:sldId id="277" r:id="rId26"/>
    <p:sldId id="28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3" d="100"/>
          <a:sy n="123" d="100"/>
        </p:scale>
        <p:origin x="-108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6DE334-7648-D447-8C34-633ABE3DFE74}" type="datetimeFigureOut">
              <a:rPr lang="en-US" smtClean="0"/>
              <a:t>1/9/18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516F44-51E4-BD43-BE0C-EF48BA36A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59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16F44-51E4-BD43-BE0C-EF48BA36A39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9187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16F44-51E4-BD43-BE0C-EF48BA36A39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918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1/9/18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1/9/18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1/9/18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1/9/18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1/9/18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1/9/18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1/9/18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3.jpeg"/><Relationship Id="rId1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7C3F878-F5E8-489B-AC8A-64F2A7E22C28}" type="datetimeFigureOut">
              <a:rPr lang="en-US" smtClean="0"/>
              <a:pPr/>
              <a:t>1/9/18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Why He Was Promoted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Author Unknown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400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He acted on his own judgment.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2527" y="2307651"/>
            <a:ext cx="4398340" cy="3298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833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He was ready for the next step.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0481" y="2119256"/>
            <a:ext cx="4910578" cy="3507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883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He did not ask too many questions.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609" y="2246382"/>
            <a:ext cx="5850352" cy="3900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872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He thought is was worth while to learn how.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4428" y="1803399"/>
            <a:ext cx="4119445" cy="404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319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He chose his friends among his superiors.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023" y="2227521"/>
            <a:ext cx="6932746" cy="3895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073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Review Stanza 2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023" y="2020067"/>
            <a:ext cx="2991895" cy="22439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2467" y="3634197"/>
            <a:ext cx="3223286" cy="23023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5959" y="1940992"/>
            <a:ext cx="2374730" cy="15831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1951" y="4119446"/>
            <a:ext cx="2094846" cy="20545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51951" y="2207481"/>
            <a:ext cx="5890512" cy="3309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130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Stanza 1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023" y="1717030"/>
            <a:ext cx="3403885" cy="34038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5807" y="1717030"/>
            <a:ext cx="3591848" cy="23815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1692" y="4305286"/>
            <a:ext cx="1455743" cy="1331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0243" y="1861572"/>
            <a:ext cx="3345849" cy="41775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8908" y="2162288"/>
            <a:ext cx="3744448" cy="347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439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Review Stanza 2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023" y="2020067"/>
            <a:ext cx="2991895" cy="22439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2467" y="3634197"/>
            <a:ext cx="3223286" cy="23023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5959" y="1940992"/>
            <a:ext cx="2374730" cy="15831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1951" y="4119446"/>
            <a:ext cx="2094846" cy="20545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51951" y="2207481"/>
            <a:ext cx="5890512" cy="3309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353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Stanza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108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He did not ruin his ability by half doing things.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0" y="2215737"/>
            <a:ext cx="508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372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Stanza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265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He imitated the habits of men who could accomplish more than he could.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3284" y="2551876"/>
            <a:ext cx="5685155" cy="3610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177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He learned that the best part of his salary was not in his envelope.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0576" y="2358543"/>
            <a:ext cx="2939821" cy="3889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211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Review Stanza 3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515" y="1842996"/>
            <a:ext cx="4654671" cy="34910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1479" y="2493537"/>
            <a:ext cx="5685155" cy="36100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9885" y="2214001"/>
            <a:ext cx="2939821" cy="3889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211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Stanza 1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023" y="1717030"/>
            <a:ext cx="3403885" cy="34038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5807" y="1717030"/>
            <a:ext cx="3591848" cy="23815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1692" y="4305286"/>
            <a:ext cx="1455743" cy="1331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0243" y="1861572"/>
            <a:ext cx="3345849" cy="41775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8908" y="2162288"/>
            <a:ext cx="3744448" cy="347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673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Review Stanza 2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023" y="2020067"/>
            <a:ext cx="2991895" cy="22439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2467" y="3634197"/>
            <a:ext cx="3223286" cy="23023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5959" y="1940992"/>
            <a:ext cx="2374730" cy="15831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1951" y="4119446"/>
            <a:ext cx="2094846" cy="20545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51951" y="2207481"/>
            <a:ext cx="5890512" cy="3309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568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Review Stanza 3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515" y="1842996"/>
            <a:ext cx="4654671" cy="34910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1479" y="2493537"/>
            <a:ext cx="5685155" cy="36100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9885" y="2214001"/>
            <a:ext cx="2939821" cy="3889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244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9400" y="1435100"/>
            <a:ext cx="6045200" cy="397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212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 was always on time.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3754" y="1944167"/>
            <a:ext cx="4312729" cy="4312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366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 did not watch the clock.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5031" y="2020067"/>
            <a:ext cx="4624862" cy="3066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363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He put his heart in his work.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8130" y="2057399"/>
            <a:ext cx="3912736" cy="3579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834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He was not always grumbling.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3704" y="1947796"/>
            <a:ext cx="3345849" cy="417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201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He learned from his blunders.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6702" y="1955800"/>
            <a:ext cx="3716368" cy="3448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385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Stanza 1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023" y="1717030"/>
            <a:ext cx="3403885" cy="34038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5807" y="1717030"/>
            <a:ext cx="3591848" cy="23815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1692" y="4305286"/>
            <a:ext cx="1455743" cy="1331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0243" y="1861572"/>
            <a:ext cx="3345849" cy="41775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8908" y="2162288"/>
            <a:ext cx="3744448" cy="347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630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Stanza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377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Pushpin.thmx</Template>
  <TotalTime>167</TotalTime>
  <Words>152</Words>
  <Application>Microsoft Macintosh PowerPoint</Application>
  <PresentationFormat>On-screen Show (4:3)</PresentationFormat>
  <Paragraphs>28</Paragraphs>
  <Slides>26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Pushpin</vt:lpstr>
      <vt:lpstr>Why He Was Promoted</vt:lpstr>
      <vt:lpstr>Stanza 1</vt:lpstr>
      <vt:lpstr>He was always on time.</vt:lpstr>
      <vt:lpstr>He did not watch the clock.</vt:lpstr>
      <vt:lpstr>He put his heart in his work.</vt:lpstr>
      <vt:lpstr>He was not always grumbling.</vt:lpstr>
      <vt:lpstr>He learned from his blunders.</vt:lpstr>
      <vt:lpstr>Review Stanza 1</vt:lpstr>
      <vt:lpstr>Stanza 2</vt:lpstr>
      <vt:lpstr>He acted on his own judgment.</vt:lpstr>
      <vt:lpstr>He was ready for the next step.</vt:lpstr>
      <vt:lpstr>He did not ask too many questions.</vt:lpstr>
      <vt:lpstr>He thought is was worth while to learn how.</vt:lpstr>
      <vt:lpstr>He chose his friends among his superiors.</vt:lpstr>
      <vt:lpstr>Review Stanza 2</vt:lpstr>
      <vt:lpstr>Review Stanza 1</vt:lpstr>
      <vt:lpstr>Review Stanza 2</vt:lpstr>
      <vt:lpstr>Stanza 3</vt:lpstr>
      <vt:lpstr>He did not ruin his ability by half doing things.</vt:lpstr>
      <vt:lpstr>He imitated the habits of men who could accomplish more than he could.</vt:lpstr>
      <vt:lpstr>He learned that the best part of his salary was not in his envelope.</vt:lpstr>
      <vt:lpstr>Review Stanza 3</vt:lpstr>
      <vt:lpstr>Review Stanza 1</vt:lpstr>
      <vt:lpstr>Review Stanza 2</vt:lpstr>
      <vt:lpstr>Review Stanza 3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He Was Promoted</dc:title>
  <dc:creator>Faith Jensen</dc:creator>
  <cp:lastModifiedBy>Faith Jensen</cp:lastModifiedBy>
  <cp:revision>10</cp:revision>
  <dcterms:created xsi:type="dcterms:W3CDTF">2018-01-09T14:03:12Z</dcterms:created>
  <dcterms:modified xsi:type="dcterms:W3CDTF">2018-01-09T16:50:59Z</dcterms:modified>
</cp:coreProperties>
</file>